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8" r:id="rId2"/>
    <p:sldId id="260" r:id="rId3"/>
    <p:sldId id="259" r:id="rId4"/>
    <p:sldId id="262" r:id="rId5"/>
    <p:sldId id="263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gYREScEgPYpgnxbnZO8p1814eK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1428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INTR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90AEB578-90E5-3BC6-BB84-ABBE2358B8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19484" y="0"/>
            <a:ext cx="3375815" cy="2498103"/>
          </a:xfrm>
          <a:prstGeom prst="rect">
            <a:avLst/>
          </a:prstGeom>
        </p:spPr>
      </p:pic>
      <p:sp>
        <p:nvSpPr>
          <p:cNvPr id="10" name="Google Shape;10;g1ef5ade53ab_0_4"/>
          <p:cNvSpPr txBox="1">
            <a:spLocks noGrp="1"/>
          </p:cNvSpPr>
          <p:nvPr>
            <p:ph type="ctrTitle" hasCustomPrompt="1"/>
          </p:nvPr>
        </p:nvSpPr>
        <p:spPr>
          <a:xfrm>
            <a:off x="415611" y="2039142"/>
            <a:ext cx="8403873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6900"/>
              <a:buNone/>
              <a:defRPr sz="4400">
                <a:solidFill>
                  <a:srgbClr val="14284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r>
              <a:rPr lang="pt-BR" dirty="0"/>
              <a:t>Título: subtítulo</a:t>
            </a:r>
          </a:p>
        </p:txBody>
      </p:sp>
      <p:sp>
        <p:nvSpPr>
          <p:cNvPr id="11" name="Google Shape;11;g1ef5ade53ab_0_4"/>
          <p:cNvSpPr txBox="1">
            <a:spLocks noGrp="1"/>
          </p:cNvSpPr>
          <p:nvPr>
            <p:ph type="subTitle" idx="1" hasCustomPrompt="1"/>
          </p:nvPr>
        </p:nvSpPr>
        <p:spPr>
          <a:xfrm>
            <a:off x="415600" y="4825208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2800">
                <a:solidFill>
                  <a:schemeClr val="tx2">
                    <a:lumMod val="25000"/>
                  </a:schemeClr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r>
              <a:rPr lang="pt-BR" dirty="0"/>
              <a:t>Nome do(a) Autor(a) 1 – Instituição do Autor(a) 1 (SIGLA) </a:t>
            </a:r>
          </a:p>
          <a:p>
            <a:r>
              <a:rPr lang="pt-BR" dirty="0"/>
              <a:t>Nome do(a) Autor(a) 2 – Instituição do Autor(a) 1 (SIGLA)</a:t>
            </a:r>
          </a:p>
        </p:txBody>
      </p:sp>
      <p:sp>
        <p:nvSpPr>
          <p:cNvPr id="12" name="Google Shape;12;g1ef5ade53ab_0_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689E496-4A00-6159-96CB-C87B30D3D2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000" y="180000"/>
            <a:ext cx="1724117" cy="321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ef5ade53ab_0_36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g1ef5ade53ab_0_3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C71F7ABF-65CD-4814-DA1C-8CF9201776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0000" y="180000"/>
            <a:ext cx="1724117" cy="321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1ef5ade53ab_0_39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>
                <a:solidFill>
                  <a:srgbClr val="142841"/>
                </a:solidFill>
                <a:latin typeface="Aptos Black" panose="020B00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g1ef5ade53ab_0_39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 dirty="0"/>
          </a:p>
        </p:txBody>
      </p:sp>
      <p:sp>
        <p:nvSpPr>
          <p:cNvPr id="47" name="Google Shape;47;g1ef5ade53ab_0_3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E5448CE6-FCCB-354B-2382-4E7C2043E9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0000" y="180000"/>
            <a:ext cx="1724117" cy="321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ef5ade53ab_0_4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9FC0898C-AFA7-6CD6-82D8-08F87CF617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0000" y="180000"/>
            <a:ext cx="1724117" cy="321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f5ade53ab_0_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g1ef5ade53ab_0_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g1ef5ade53ab_0_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 sz="1300">
              <a:solidFill>
                <a:schemeClr val="dk2"/>
              </a:solidFill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61CDF347-4696-9675-3C1A-BCBEFBD693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43300" y="2952750"/>
            <a:ext cx="5105400" cy="9525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66320447-6124-CC95-B857-27755BD193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75975" y="1"/>
            <a:ext cx="2919324" cy="21603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ef5ade53ab_0_50"/>
          <p:cNvSpPr txBox="1"/>
          <p:nvPr/>
        </p:nvSpPr>
        <p:spPr>
          <a:xfrm>
            <a:off x="1292827" y="619088"/>
            <a:ext cx="960634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0" u="none" strike="noStrike" cap="none" dirty="0">
                <a:solidFill>
                  <a:srgbClr val="14284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Realização</a:t>
            </a:r>
            <a:endParaRPr sz="2800" b="1" dirty="0">
              <a:solidFill>
                <a:srgbClr val="142841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g1ef5ade53ab_0_50"/>
          <p:cNvSpPr txBox="1"/>
          <p:nvPr userDrawn="1"/>
        </p:nvSpPr>
        <p:spPr>
          <a:xfrm>
            <a:off x="1292827" y="3990788"/>
            <a:ext cx="9606346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solidFill>
                  <a:srgbClr val="14284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Apoio</a:t>
            </a:r>
            <a:endParaRPr sz="1100" dirty="0">
              <a:solidFill>
                <a:srgbClr val="142841"/>
              </a:solidFill>
              <a:latin typeface="Aptos" panose="020B000402020202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165CD84-D57E-F317-6F96-4AC0E0E77A28}"/>
              </a:ext>
            </a:extLst>
          </p:cNvPr>
          <p:cNvGrpSpPr/>
          <p:nvPr userDrawn="1"/>
        </p:nvGrpSpPr>
        <p:grpSpPr>
          <a:xfrm>
            <a:off x="1774487" y="1156126"/>
            <a:ext cx="8643025" cy="4934932"/>
            <a:chOff x="1292827" y="1244832"/>
            <a:chExt cx="9603060" cy="5613168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grpSpPr>
        <p:pic>
          <p:nvPicPr>
            <p:cNvPr id="18" name="Google Shape;67;g1ef5ade53ab_0_50" descr="CAPES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292827" y="4889263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19" name="Google Shape;68;g1ef5ade53ab_0_50"/>
            <p:cNvPicPr preferRelativeResize="0"/>
            <p:nvPr/>
          </p:nvPicPr>
          <p:blipFill rotWithShape="1">
            <a:blip r:embed="rId3"/>
            <a:srcRect/>
            <a:stretch/>
          </p:blipFill>
          <p:spPr>
            <a:xfrm>
              <a:off x="3246057" y="4889263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20" name="Google Shape;57;g1ef5ade53ab_0_50"/>
            <p:cNvPicPr preferRelativeResize="0"/>
            <p:nvPr userDrawn="1"/>
          </p:nvPicPr>
          <p:blipFill rotWithShape="1">
            <a:blip r:embed="rId4"/>
            <a:srcRect/>
            <a:stretch/>
          </p:blipFill>
          <p:spPr>
            <a:xfrm>
              <a:off x="3246057" y="334191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21" name="Google Shape;58;g1ef5ade53ab_0_50"/>
            <p:cNvPicPr preferRelativeResize="0"/>
            <p:nvPr userDrawn="1"/>
          </p:nvPicPr>
          <p:blipFill rotWithShape="1">
            <a:blip r:embed="rId5"/>
            <a:srcRect/>
            <a:stretch/>
          </p:blipFill>
          <p:spPr>
            <a:xfrm>
              <a:off x="5196000" y="334191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22" name="Google Shape;59;g1ef5ade53ab_0_50"/>
            <p:cNvPicPr preferRelativeResize="0"/>
            <p:nvPr userDrawn="1"/>
          </p:nvPicPr>
          <p:blipFill rotWithShape="1">
            <a:blip r:embed="rId6"/>
            <a:srcRect/>
            <a:stretch/>
          </p:blipFill>
          <p:spPr>
            <a:xfrm>
              <a:off x="7145943" y="334191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23" name="Google Shape;61;g1ef5ade53ab_0_50"/>
            <p:cNvPicPr preferRelativeResize="0"/>
            <p:nvPr userDrawn="1"/>
          </p:nvPicPr>
          <p:blipFill rotWithShape="1">
            <a:blip r:embed="rId7"/>
            <a:srcRect/>
            <a:stretch/>
          </p:blipFill>
          <p:spPr>
            <a:xfrm>
              <a:off x="1296114" y="124483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24" name="Google Shape;62;g1ef5ade53ab_0_50"/>
            <p:cNvPicPr preferRelativeResize="0"/>
            <p:nvPr userDrawn="1"/>
          </p:nvPicPr>
          <p:blipFill rotWithShape="1">
            <a:blip r:embed="rId8"/>
            <a:srcRect/>
            <a:stretch/>
          </p:blipFill>
          <p:spPr>
            <a:xfrm>
              <a:off x="3246197" y="124483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25" name="Google Shape;63;g1ef5ade53ab_0_50"/>
            <p:cNvPicPr preferRelativeResize="0"/>
            <p:nvPr userDrawn="1"/>
          </p:nvPicPr>
          <p:blipFill rotWithShape="1">
            <a:blip r:embed="rId9"/>
            <a:srcRect/>
            <a:stretch/>
          </p:blipFill>
          <p:spPr>
            <a:xfrm>
              <a:off x="7145805" y="124483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26" name="Google Shape;64;g1ef5ade53ab_0_50" descr="Universidade de Brasília"/>
            <p:cNvPicPr preferRelativeResize="0"/>
            <p:nvPr userDrawn="1"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9095887" y="124483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27" name="Google Shape;70;g1ef5ade53ab_0_50"/>
            <p:cNvPicPr preferRelativeResize="0"/>
            <p:nvPr userDrawn="1"/>
          </p:nvPicPr>
          <p:blipFill rotWithShape="1">
            <a:blip r:embed="rId11"/>
            <a:srcRect/>
            <a:stretch/>
          </p:blipFill>
          <p:spPr>
            <a:xfrm>
              <a:off x="5196280" y="1244971"/>
              <a:ext cx="1799442" cy="899721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28" name="Google Shape;56;g1ef5ade53ab_0_50"/>
            <p:cNvPicPr preferRelativeResize="0"/>
            <p:nvPr userDrawn="1"/>
          </p:nvPicPr>
          <p:blipFill rotWithShape="1">
            <a:blip r:embed="rId12"/>
            <a:srcRect/>
            <a:stretch/>
          </p:blipFill>
          <p:spPr>
            <a:xfrm>
              <a:off x="9095887" y="229337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29" name="Google Shape;60;g1ef5ade53ab_0_50"/>
            <p:cNvPicPr preferRelativeResize="0"/>
            <p:nvPr userDrawn="1"/>
          </p:nvPicPr>
          <p:blipFill rotWithShape="1">
            <a:blip r:embed="rId13"/>
            <a:srcRect/>
            <a:stretch/>
          </p:blipFill>
          <p:spPr>
            <a:xfrm>
              <a:off x="7145943" y="229337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30" name="Google Shape;65;g1ef5ade53ab_0_50"/>
            <p:cNvPicPr preferRelativeResize="0"/>
            <p:nvPr userDrawn="1"/>
          </p:nvPicPr>
          <p:blipFill rotWithShape="1">
            <a:blip r:embed="rId14"/>
            <a:srcRect/>
            <a:stretch/>
          </p:blipFill>
          <p:spPr>
            <a:xfrm>
              <a:off x="1296114" y="229337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31" name="Google Shape;66;g1ef5ade53ab_0_50"/>
            <p:cNvPicPr preferRelativeResize="0"/>
            <p:nvPr userDrawn="1"/>
          </p:nvPicPr>
          <p:blipFill rotWithShape="1">
            <a:blip r:embed="rId15"/>
            <a:srcRect/>
            <a:stretch/>
          </p:blipFill>
          <p:spPr>
            <a:xfrm>
              <a:off x="5196000" y="229337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32" name="Google Shape;71;g1ef5ade53ab_0_50"/>
            <p:cNvPicPr preferRelativeResize="0"/>
            <p:nvPr userDrawn="1"/>
          </p:nvPicPr>
          <p:blipFill rotWithShape="1">
            <a:blip r:embed="rId16"/>
            <a:srcRect/>
            <a:stretch/>
          </p:blipFill>
          <p:spPr>
            <a:xfrm>
              <a:off x="3246057" y="229337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33" name="Google Shape;57;g1ef5ade53ab_0_50">
              <a:extLst>
                <a:ext uri="{FF2B5EF4-FFF2-40B4-BE49-F238E27FC236}">
                  <a16:creationId xmlns:a16="http://schemas.microsoft.com/office/drawing/2014/main" id="{8F70051C-3115-39F5-0180-73732C0BF69A}"/>
                </a:ext>
              </a:extLst>
            </p:cNvPr>
            <p:cNvPicPr preferRelativeResize="0"/>
            <p:nvPr userDrawn="1"/>
          </p:nvPicPr>
          <p:blipFill rotWithShape="1">
            <a:blip r:embed="rId17"/>
            <a:srcRect/>
            <a:stretch/>
          </p:blipFill>
          <p:spPr>
            <a:xfrm>
              <a:off x="1292827" y="3341912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34" name="Google Shape;68;g1ef5ade53ab_0_50">
              <a:extLst>
                <a:ext uri="{FF2B5EF4-FFF2-40B4-BE49-F238E27FC236}">
                  <a16:creationId xmlns:a16="http://schemas.microsoft.com/office/drawing/2014/main" id="{0D726682-3B5D-FAD5-F977-DC7160A51C3A}"/>
                </a:ext>
              </a:extLst>
            </p:cNvPr>
            <p:cNvPicPr preferRelativeResize="0"/>
            <p:nvPr userDrawn="1"/>
          </p:nvPicPr>
          <p:blipFill rotWithShape="1">
            <a:blip r:embed="rId18"/>
            <a:srcRect/>
            <a:stretch/>
          </p:blipFill>
          <p:spPr>
            <a:xfrm>
              <a:off x="5195722" y="4889263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35" name="Google Shape;68;g1ef5ade53ab_0_50">
              <a:extLst>
                <a:ext uri="{FF2B5EF4-FFF2-40B4-BE49-F238E27FC236}">
                  <a16:creationId xmlns:a16="http://schemas.microsoft.com/office/drawing/2014/main" id="{52564A76-4A77-BE4B-346E-C0B4CF30CCF6}"/>
                </a:ext>
              </a:extLst>
            </p:cNvPr>
            <p:cNvPicPr preferRelativeResize="0"/>
            <p:nvPr userDrawn="1"/>
          </p:nvPicPr>
          <p:blipFill rotWithShape="1">
            <a:blip r:embed="rId19"/>
            <a:srcRect/>
            <a:stretch/>
          </p:blipFill>
          <p:spPr>
            <a:xfrm>
              <a:off x="7145387" y="4889263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36" name="Google Shape;68;g1ef5ade53ab_0_50">
              <a:extLst>
                <a:ext uri="{FF2B5EF4-FFF2-40B4-BE49-F238E27FC236}">
                  <a16:creationId xmlns:a16="http://schemas.microsoft.com/office/drawing/2014/main" id="{107D3C91-F763-B6AA-BBAA-AB480F5BEFAB}"/>
                </a:ext>
              </a:extLst>
            </p:cNvPr>
            <p:cNvPicPr preferRelativeResize="0"/>
            <p:nvPr userDrawn="1"/>
          </p:nvPicPr>
          <p:blipFill rotWithShape="1">
            <a:blip r:embed="rId20"/>
            <a:srcRect/>
            <a:stretch/>
          </p:blipFill>
          <p:spPr>
            <a:xfrm>
              <a:off x="9095052" y="4889263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37" name="Google Shape;67;g1ef5ade53ab_0_50">
              <a:extLst>
                <a:ext uri="{FF2B5EF4-FFF2-40B4-BE49-F238E27FC236}">
                  <a16:creationId xmlns:a16="http://schemas.microsoft.com/office/drawing/2014/main" id="{F506D2ED-1780-A633-B64F-D6226FB1DBAC}"/>
                </a:ext>
              </a:extLst>
            </p:cNvPr>
            <p:cNvPicPr preferRelativeResize="0"/>
            <p:nvPr userDrawn="1"/>
          </p:nvPicPr>
          <p:blipFill rotWithShape="1">
            <a:blip r:embed="rId21"/>
            <a:srcRect/>
            <a:stretch/>
          </p:blipFill>
          <p:spPr>
            <a:xfrm>
              <a:off x="1292827" y="5958000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38" name="Google Shape;68;g1ef5ade53ab_0_50">
              <a:extLst>
                <a:ext uri="{FF2B5EF4-FFF2-40B4-BE49-F238E27FC236}">
                  <a16:creationId xmlns:a16="http://schemas.microsoft.com/office/drawing/2014/main" id="{B071BE7A-032C-ED6F-9BD6-22C57194C36D}"/>
                </a:ext>
              </a:extLst>
            </p:cNvPr>
            <p:cNvPicPr preferRelativeResize="0"/>
            <p:nvPr userDrawn="1"/>
          </p:nvPicPr>
          <p:blipFill rotWithShape="1">
            <a:blip r:embed="rId22"/>
            <a:srcRect/>
            <a:stretch/>
          </p:blipFill>
          <p:spPr>
            <a:xfrm>
              <a:off x="3246057" y="5958000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39" name="Google Shape;68;g1ef5ade53ab_0_50">
              <a:extLst>
                <a:ext uri="{FF2B5EF4-FFF2-40B4-BE49-F238E27FC236}">
                  <a16:creationId xmlns:a16="http://schemas.microsoft.com/office/drawing/2014/main" id="{DDF06F8F-E3CC-3383-7503-B9D22A075A4C}"/>
                </a:ext>
              </a:extLst>
            </p:cNvPr>
            <p:cNvPicPr preferRelativeResize="0"/>
            <p:nvPr userDrawn="1"/>
          </p:nvPicPr>
          <p:blipFill rotWithShape="1">
            <a:blip r:embed="rId23"/>
            <a:srcRect/>
            <a:stretch/>
          </p:blipFill>
          <p:spPr>
            <a:xfrm>
              <a:off x="5195722" y="5958000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40" name="Google Shape;68;g1ef5ade53ab_0_50">
              <a:extLst>
                <a:ext uri="{FF2B5EF4-FFF2-40B4-BE49-F238E27FC236}">
                  <a16:creationId xmlns:a16="http://schemas.microsoft.com/office/drawing/2014/main" id="{40CB2B68-77DF-29CE-92D5-3598284CF26B}"/>
                </a:ext>
              </a:extLst>
            </p:cNvPr>
            <p:cNvPicPr preferRelativeResize="0"/>
            <p:nvPr userDrawn="1"/>
          </p:nvPicPr>
          <p:blipFill rotWithShape="1">
            <a:blip r:embed="rId24"/>
            <a:srcRect/>
            <a:stretch/>
          </p:blipFill>
          <p:spPr>
            <a:xfrm>
              <a:off x="7145387" y="5958000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  <p:pic>
          <p:nvPicPr>
            <p:cNvPr id="41" name="Google Shape;68;g1ef5ade53ab_0_50">
              <a:extLst>
                <a:ext uri="{FF2B5EF4-FFF2-40B4-BE49-F238E27FC236}">
                  <a16:creationId xmlns:a16="http://schemas.microsoft.com/office/drawing/2014/main" id="{1E6D6EB8-B1AB-EB6B-FA4F-B6F5A7D15A24}"/>
                </a:ext>
              </a:extLst>
            </p:cNvPr>
            <p:cNvPicPr preferRelativeResize="0"/>
            <p:nvPr userDrawn="1"/>
          </p:nvPicPr>
          <p:blipFill rotWithShape="1">
            <a:blip r:embed="rId25"/>
            <a:srcRect/>
            <a:stretch/>
          </p:blipFill>
          <p:spPr>
            <a:xfrm>
              <a:off x="9095052" y="5958000"/>
              <a:ext cx="1800000" cy="900000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/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90AEB578-90E5-3BC6-BB84-ABBE2358B8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19484" y="0"/>
            <a:ext cx="3375815" cy="2498103"/>
          </a:xfrm>
          <a:prstGeom prst="rect">
            <a:avLst/>
          </a:prstGeom>
        </p:spPr>
      </p:pic>
      <p:sp>
        <p:nvSpPr>
          <p:cNvPr id="10" name="Google Shape;10;g1ef5ade53ab_0_4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>
                <a:solidFill>
                  <a:srgbClr val="14284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Google Shape;11;g1ef5ade53ab_0_4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2" name="Google Shape;12;g1ef5ade53ab_0_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689E496-4A00-6159-96CB-C87B30D3D2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000" y="180000"/>
            <a:ext cx="1724117" cy="3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3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1ef5ade53ab_0_8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solidFill>
                  <a:srgbClr val="14284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sp>
        <p:nvSpPr>
          <p:cNvPr id="15" name="Google Shape;15;g1ef5ade53ab_0_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A37D5DD5-61CB-DDDB-7388-1456278DB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0000" y="180000"/>
            <a:ext cx="1724117" cy="321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1ef5ade53ab_0_1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>
                <a:solidFill>
                  <a:srgbClr val="14284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g1ef5ade53ab_0_1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>
                <a:solidFill>
                  <a:schemeClr val="tx2">
                    <a:lumMod val="25000"/>
                  </a:schemeClr>
                </a:solidFill>
              </a:defRPr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Google Shape;19;g1ef5ade53ab_0_1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DB498A9-B1B2-6D53-9BCC-C799D43D0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0000" y="180000"/>
            <a:ext cx="1724117" cy="321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1ef5ade53ab_0_1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>
                <a:solidFill>
                  <a:srgbClr val="14284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g1ef5ade53ab_0_1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>
                <a:solidFill>
                  <a:schemeClr val="tx2">
                    <a:lumMod val="25000"/>
                  </a:schemeClr>
                </a:solidFill>
              </a:defRPr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 dirty="0"/>
          </a:p>
        </p:txBody>
      </p:sp>
      <p:sp>
        <p:nvSpPr>
          <p:cNvPr id="23" name="Google Shape;23;g1ef5ade53ab_0_1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>
                <a:solidFill>
                  <a:schemeClr val="tx2">
                    <a:lumMod val="25000"/>
                  </a:schemeClr>
                </a:solidFill>
              </a:defRPr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 dirty="0"/>
          </a:p>
        </p:txBody>
      </p:sp>
      <p:sp>
        <p:nvSpPr>
          <p:cNvPr id="24" name="Google Shape;24;g1ef5ade53ab_0_1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58F29D9A-5C27-B590-E70D-CD3F7B69D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0000" y="180000"/>
            <a:ext cx="1724117" cy="321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1ef5ade53ab_0_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>
                <a:solidFill>
                  <a:srgbClr val="14284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g1ef5ade53ab_0_2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E6F85D1-7751-361E-AC9A-FBB6F9D920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0000" y="180000"/>
            <a:ext cx="1724117" cy="321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1ef5ade53ab_0_23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>
                <a:solidFill>
                  <a:srgbClr val="14284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 dirty="0"/>
          </a:p>
        </p:txBody>
      </p:sp>
      <p:sp>
        <p:nvSpPr>
          <p:cNvPr id="30" name="Google Shape;30;g1ef5ade53ab_0_23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>
                <a:solidFill>
                  <a:schemeClr val="tx2">
                    <a:lumMod val="25000"/>
                  </a:schemeClr>
                </a:solidFill>
              </a:defRPr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 dirty="0"/>
          </a:p>
        </p:txBody>
      </p:sp>
      <p:sp>
        <p:nvSpPr>
          <p:cNvPr id="31" name="Google Shape;31;g1ef5ade53ab_0_2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79579D2F-A297-38E6-610B-0F965F3F46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0000" y="180000"/>
            <a:ext cx="1724117" cy="321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ef5ade53ab_0_27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>
                <a:solidFill>
                  <a:srgbClr val="142841"/>
                </a:solidFill>
                <a:latin typeface="Aptos Black" panose="020B0004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g1ef5ade53ab_0_2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8FFF0E51-BEB3-AA11-F5E3-D8E1EAE80D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0000" y="180000"/>
            <a:ext cx="1724117" cy="321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1ef5ade53ab_0_30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7" name="Google Shape;37;g1ef5ade53ab_0_30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>
                <a:solidFill>
                  <a:srgbClr val="14284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g1ef5ade53ab_0_30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>
                <a:solidFill>
                  <a:schemeClr val="tx2">
                    <a:lumMod val="25000"/>
                  </a:schemeClr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 dirty="0"/>
          </a:p>
        </p:txBody>
      </p:sp>
      <p:sp>
        <p:nvSpPr>
          <p:cNvPr id="39" name="Google Shape;39;g1ef5ade53ab_0_30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g1ef5ade53ab_0_3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ef5ade53ab_0_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g1ef5ade53ab_0_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marL="914400" lvl="1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marL="1371600" lvl="2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marL="1828800" lvl="3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marL="2286000" lvl="4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marL="2743200" lvl="5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marL="3200400" lvl="6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marL="3657600" lvl="7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marL="4114800" lvl="8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g1ef5ade53ab_0_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r">
              <a:buNone/>
              <a:defRPr sz="1300">
                <a:solidFill>
                  <a:srgbClr val="142841"/>
                </a:solidFill>
                <a:latin typeface="Aptos Black" panose="020B0004020202020204" pitchFamily="34" charset="0"/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 dirty="0">
          <a:solidFill>
            <a:srgbClr val="142841"/>
          </a:solidFill>
          <a:latin typeface="Aptos" panose="020B0004020202020204" pitchFamily="34" charset="0"/>
          <a:ea typeface="Aptos" panose="020B0004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ptos" panose="020B0004020202020204" pitchFamily="34" charset="0"/>
          <a:ea typeface="Aptos" panose="020B0004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5323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46BD-BDBD-93C6-9C79-BBA8C7CA9B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9625E3-F871-3AEE-413F-8FE7D7BCB7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027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75B0DED-5054-D212-43E9-C3BD3CF48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B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E70942-E8F2-4B31-013F-9CEDD9A1F4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776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286DD-F4BB-3E26-8FEA-25B4054F3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20847-EF83-CC34-7FC7-3BCF4DA7E5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4A263D-AF3A-496F-C4C3-264F51E0C620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43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463A04-7A72-97FC-D7A8-CBBD0E6AD4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E86235-ADBF-FE9C-E8BA-47240518F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Agradecimentos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B3EC6C0-13E7-8F04-1860-3D624B86FD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2063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40201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Black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Agradecimentos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André José Ribeiro Guimarães</dc:creator>
  <cp:lastModifiedBy>André José Ribeiro Guimarães</cp:lastModifiedBy>
  <cp:revision>5</cp:revision>
  <dcterms:created xsi:type="dcterms:W3CDTF">2022-03-28T18:41:24Z</dcterms:created>
  <dcterms:modified xsi:type="dcterms:W3CDTF">2024-11-14T15:32:26Z</dcterms:modified>
</cp:coreProperties>
</file>