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61" r:id="rId2"/>
    <p:sldId id="265" r:id="rId3"/>
    <p:sldId id="260" r:id="rId4"/>
    <p:sldId id="263" r:id="rId5"/>
    <p:sldId id="264" r:id="rId6"/>
    <p:sldId id="262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B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6" d="100"/>
          <a:sy n="126" d="100"/>
        </p:scale>
        <p:origin x="126" y="2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213B8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" name="Picture 1" descr="A blue and black logo&#10;&#10;AI-generated content may be incorrect.">
            <a:extLst>
              <a:ext uri="{FF2B5EF4-FFF2-40B4-BE49-F238E27FC236}">
                <a16:creationId xmlns:a16="http://schemas.microsoft.com/office/drawing/2014/main" id="{71A36517-05F0-CD15-988C-C0381C8BD3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69256" y="192283"/>
            <a:ext cx="1707428" cy="28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rgbClr val="213B8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" name="Picture 1" descr="A blue and black logo&#10;&#10;AI-generated content may be incorrect.">
            <a:extLst>
              <a:ext uri="{FF2B5EF4-FFF2-40B4-BE49-F238E27FC236}">
                <a16:creationId xmlns:a16="http://schemas.microsoft.com/office/drawing/2014/main" id="{07E6629E-9D4B-C173-4CBB-605313C202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69256" y="192283"/>
            <a:ext cx="1707428" cy="28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" name="Picture 1" descr="A blue and black logo&#10;&#10;AI-generated content may be incorrect.">
            <a:extLst>
              <a:ext uri="{FF2B5EF4-FFF2-40B4-BE49-F238E27FC236}">
                <a16:creationId xmlns:a16="http://schemas.microsoft.com/office/drawing/2014/main" id="{567268FE-648D-A015-146C-BCFE19B723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69256" y="192283"/>
            <a:ext cx="1707428" cy="28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Cap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" name="Picture 2" descr="A blue and black logo&#10;&#10;AI-generated content may be incorrect.">
            <a:extLst>
              <a:ext uri="{FF2B5EF4-FFF2-40B4-BE49-F238E27FC236}">
                <a16:creationId xmlns:a16="http://schemas.microsoft.com/office/drawing/2014/main" id="{19AB4EEF-BA7D-ACA4-1D52-51BF77A07C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04143" y="2121750"/>
            <a:ext cx="533571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0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213B8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" name="Picture 1" descr="A blue and black logo&#10;&#10;AI-generated content may be incorrect.">
            <a:extLst>
              <a:ext uri="{FF2B5EF4-FFF2-40B4-BE49-F238E27FC236}">
                <a16:creationId xmlns:a16="http://schemas.microsoft.com/office/drawing/2014/main" id="{4F8935C9-33EA-F872-0A02-7EF322A0EA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69256" y="192283"/>
            <a:ext cx="1707428" cy="28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 userDrawn="1">
  <p:cSld name="TITLE_AND_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213B8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" name="Picture 1" descr="A blue and black logo&#10;&#10;AI-generated content may be incorrect.">
            <a:extLst>
              <a:ext uri="{FF2B5EF4-FFF2-40B4-BE49-F238E27FC236}">
                <a16:creationId xmlns:a16="http://schemas.microsoft.com/office/drawing/2014/main" id="{A1F8E51A-91DE-5315-1BF5-8A687F2191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9256" y="192283"/>
            <a:ext cx="1707428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11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213B8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" name="Picture 1" descr="A blue and black logo&#10;&#10;AI-generated content may be incorrect.">
            <a:extLst>
              <a:ext uri="{FF2B5EF4-FFF2-40B4-BE49-F238E27FC236}">
                <a16:creationId xmlns:a16="http://schemas.microsoft.com/office/drawing/2014/main" id="{A1F8E51A-91DE-5315-1BF5-8A687F2191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9256" y="192283"/>
            <a:ext cx="1707428" cy="28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Realiz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 hasCustomPrompt="1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213B8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dirty="0" err="1"/>
              <a:t>Realização</a:t>
            </a:r>
            <a:endParaRPr dirty="0"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1" name="Picture 10" descr="A group of logos on a white background&#10;&#10;AI-generated content may be incorrect.">
            <a:extLst>
              <a:ext uri="{FF2B5EF4-FFF2-40B4-BE49-F238E27FC236}">
                <a16:creationId xmlns:a16="http://schemas.microsoft.com/office/drawing/2014/main" id="{1BD44483-BC2B-0D66-59D1-45DB5F34D8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1700" y="1241481"/>
            <a:ext cx="8521200" cy="1330269"/>
          </a:xfrm>
          <a:prstGeom prst="rect">
            <a:avLst/>
          </a:prstGeom>
        </p:spPr>
      </p:pic>
      <p:pic>
        <p:nvPicPr>
          <p:cNvPr id="13" name="Picture 12" descr="A group of logos with text&#10;&#10;AI-generated content may be incorrect.">
            <a:extLst>
              <a:ext uri="{FF2B5EF4-FFF2-40B4-BE49-F238E27FC236}">
                <a16:creationId xmlns:a16="http://schemas.microsoft.com/office/drawing/2014/main" id="{E932C7BA-6AC2-4DC4-56E2-4E1B4B71E0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1100" y="3109192"/>
            <a:ext cx="8521200" cy="1180680"/>
          </a:xfrm>
          <a:prstGeom prst="rect">
            <a:avLst/>
          </a:prstGeom>
        </p:spPr>
      </p:pic>
      <p:sp>
        <p:nvSpPr>
          <p:cNvPr id="15" name="Google Shape;26;p6">
            <a:extLst>
              <a:ext uri="{FF2B5EF4-FFF2-40B4-BE49-F238E27FC236}">
                <a16:creationId xmlns:a16="http://schemas.microsoft.com/office/drawing/2014/main" id="{1F3D2A81-A005-E4BC-C203-273E4A3B8D59}"/>
              </a:ext>
            </a:extLst>
          </p:cNvPr>
          <p:cNvSpPr txBox="1">
            <a:spLocks/>
          </p:cNvSpPr>
          <p:nvPr userDrawn="1"/>
        </p:nvSpPr>
        <p:spPr>
          <a:xfrm>
            <a:off x="311700" y="2795454"/>
            <a:ext cx="8520600" cy="355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213B84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/>
              <a:t>Apoio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1453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213B8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" name="Picture 1" descr="A blue and black logo&#10;&#10;AI-generated content may be incorrect.">
            <a:extLst>
              <a:ext uri="{FF2B5EF4-FFF2-40B4-BE49-F238E27FC236}">
                <a16:creationId xmlns:a16="http://schemas.microsoft.com/office/drawing/2014/main" id="{8A245CCA-67C5-A94C-5566-341AEC914C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69256" y="192283"/>
            <a:ext cx="1707428" cy="28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rgbClr val="213B8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" name="Picture 1" descr="A blue and black logo&#10;&#10;AI-generated content may be incorrect.">
            <a:extLst>
              <a:ext uri="{FF2B5EF4-FFF2-40B4-BE49-F238E27FC236}">
                <a16:creationId xmlns:a16="http://schemas.microsoft.com/office/drawing/2014/main" id="{57BE9071-8779-580A-A97B-6189DD15D8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69256" y="192283"/>
            <a:ext cx="1707428" cy="28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solidFill>
                  <a:srgbClr val="213B8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1" r:id="rId2"/>
    <p:sldLayoutId id="2147483649" r:id="rId3"/>
    <p:sldLayoutId id="2147483662" r:id="rId4"/>
    <p:sldLayoutId id="2147483651" r:id="rId5"/>
    <p:sldLayoutId id="2147483660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213B84"/>
          </a:solidFill>
          <a:latin typeface="Aptos" panose="020B0004020202020204" pitchFamily="34" charset="0"/>
          <a:ea typeface="Aptos" panose="020B0004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168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B7921-79FE-F029-FD89-D82E85DE91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FFF35E-1931-1A08-8591-7BADBCA127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3675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CA9C6B-3F34-0DA1-2D41-547B2ED4C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E84A4A-BFF2-9077-690D-38EE8EDBD1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2343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38175-B725-FB3E-16D9-54B882A60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6208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5322883-BECF-10D3-093D-2A1D1011C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FE4184-0E4D-5B81-BFB8-CBAD0792D0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957386-3140-BCEC-83F3-E86B50B1FD2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8538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78998-9CC3-3348-F520-94E635861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709657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On-screen Show (16:9)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Aptos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André José Ribeiro Guimarães</cp:lastModifiedBy>
  <cp:revision>3</cp:revision>
  <dcterms:modified xsi:type="dcterms:W3CDTF">2025-10-20T19:15:00Z</dcterms:modified>
</cp:coreProperties>
</file>